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22FF81-3B68-F33E-DE91-C9C0023AB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D5EDF79-A461-24B0-85A1-C3D583641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9D40009-B83C-496C-6571-166CC442B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FE4D-8C0C-40C1-A2AC-931C3211C39D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21A73E0-EF98-97E5-2917-E93F21DEC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728F64B-81FB-97A3-E738-BF842FAD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DCA8-2FB5-4C74-920C-FA4B0C2C00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8992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80E9DF-5F30-FD65-6BD7-04A735C34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AC0743A-5000-9989-BC00-CF2B585FB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60A1B35-5D80-968B-1044-38D3327E3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FE4D-8C0C-40C1-A2AC-931C3211C39D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36C1894-DF35-8CC0-C292-BBA96CEEC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953B6B3-EE18-8558-F6FD-8CBA9BFE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DCA8-2FB5-4C74-920C-FA4B0C2C00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263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6D6ED6E-4639-1399-E747-2B33EC5B83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59FE45F-8819-8BB3-5631-C1546590E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0FC77C0-F99D-940F-D503-C1FF98A9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FE4D-8C0C-40C1-A2AC-931C3211C39D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A399ABC-E7C8-0F60-31AE-05562E27B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BD998FF-FED4-1862-CBFB-233C5153F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DCA8-2FB5-4C74-920C-FA4B0C2C00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5375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ED9F98-43D2-EC7D-507A-D0E2FBF3A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FB33D9-6195-CB32-F532-2FD92FB50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2E749B0-CAEA-D0E8-146A-EAFD1A276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FE4D-8C0C-40C1-A2AC-931C3211C39D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F0C8EF8-101A-5F40-7AA6-8A6EBBA5C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B5A2FEF-785C-9343-BAD7-03D55A515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DCA8-2FB5-4C74-920C-FA4B0C2C00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3553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0793F3-C0F3-F5D4-D5B5-B1D17CDD8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B6B16F6-EA4A-8C19-343A-0A4E02D4F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CA3E3E7-5E3B-CD55-DFC0-D6483AB1D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FE4D-8C0C-40C1-A2AC-931C3211C39D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E279F9-A0EF-158F-F4C6-86B85ACF2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DBD4691-0271-910A-6E51-4F417D6D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DCA8-2FB5-4C74-920C-FA4B0C2C00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160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FF0888-98B6-1812-9EDC-E7BBC74F5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BCBCD60-0514-FBD6-4B3E-817F356E3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85F7872-B9E8-0102-7003-205C9C6BF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DC847B1-6457-054F-4513-1DF8564EC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FE4D-8C0C-40C1-A2AC-931C3211C39D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97502C9-CB28-14A8-781D-029BFC311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2ADC0BD-0FC9-3EEA-14BF-24270C805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DCA8-2FB5-4C74-920C-FA4B0C2C00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854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BB171F-6E3A-C5D9-3E5D-E3041E1B8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BC2A6E9-29C6-B001-6060-C585EF66C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170242E-F09F-6AEF-D8C1-335C83A33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6EF6516-1379-131A-30B8-590C6C530E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EE4FE3A-58D8-A199-0722-C3FE6E4769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6549CE6-470D-C003-A794-14ED1467F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FE4D-8C0C-40C1-A2AC-931C3211C39D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1B9DED7-2E35-B667-317D-C69EC95AD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DD49BC3-7B08-04A8-AD98-75C8E704C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DCA8-2FB5-4C74-920C-FA4B0C2C00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50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024E76-97F9-369C-5F8E-7B50B7360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91E71FA-5612-6D14-2408-1D6F324C4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FE4D-8C0C-40C1-A2AC-931C3211C39D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3D110A2-C136-64FC-8D9F-E15120920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F1EDAD2-57FA-B61F-3583-B265DA1AF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DCA8-2FB5-4C74-920C-FA4B0C2C00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886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C6029FB-E829-434F-598D-9C5F30E1C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FE4D-8C0C-40C1-A2AC-931C3211C39D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6FC3634-38D3-2EA3-AA97-4343566B2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C63814A-7C27-D6EE-2D0B-52F713D55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DCA8-2FB5-4C74-920C-FA4B0C2C00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894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B56FA3-66FF-4D45-4409-44C88D8C9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6C03BA-A90C-D9C0-D2FE-44E49DD54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730E8BB-575A-E0F8-4A5F-74E3DC39A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49E896A-1843-36CF-97D4-341DD7C19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FE4D-8C0C-40C1-A2AC-931C3211C39D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549685E-90D6-3C40-5960-1993027F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0F152E1-84CF-8178-07F7-C7CAA88E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DCA8-2FB5-4C74-920C-FA4B0C2C00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675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644DBC-7DBB-0E34-3B89-A9595C93B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08FB0B6-C08F-9C4E-92E2-5CB73B20F3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EE17EEB-3FA4-4CD2-6981-C29FFC5AC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D3B8870-934A-4CAB-9DAD-7A1BD46DE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FE4D-8C0C-40C1-A2AC-931C3211C39D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E7224B0-E569-6FFA-E75A-5232C2C9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D4F4C79-20A9-3067-E3BA-E8DE83906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DCA8-2FB5-4C74-920C-FA4B0C2C00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870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DCD5136-F1F1-534E-4052-8448189FC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9B89786-2E50-E381-6930-956ECA23C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DC15126-F351-CB1C-BC7D-78C195A8FD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BFE4D-8C0C-40C1-A2AC-931C3211C39D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3CCDAF4-9379-F5D3-8B58-ADE9692B6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BD09EE2-73CC-DEA5-8E23-2B711EE43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ADCA8-2FB5-4C74-920C-FA4B0C2C00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166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D7B1DB8-4EBA-2B0C-EDAF-004215503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77"/>
            <a:ext cx="12191999" cy="680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99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952D9E0-1529-7407-3D00-79063512A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8" y="2656"/>
            <a:ext cx="12196727" cy="685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14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DFE3E61-30E1-6B82-F910-11652A0E0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65"/>
            <a:ext cx="12192000" cy="681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25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BAB8FC7-B3AC-EA42-EF78-443404648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27"/>
            <a:ext cx="12192000" cy="679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11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4EB8467-38F9-F449-9D82-3627DB5F2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6"/>
            <a:ext cx="12192000" cy="684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92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131B48A-15B7-499D-5291-4AF940B17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25"/>
            <a:ext cx="12191999" cy="683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15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32D0CE0-52E8-7D21-8995-693D65650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1" y="-9552"/>
            <a:ext cx="12175069" cy="686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55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26F58C2-1009-90EA-62EE-D8BD60B83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6"/>
            <a:ext cx="12192000" cy="684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80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078A587-B0AB-8D54-0668-955C9CF6F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45"/>
            <a:ext cx="12191999" cy="686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29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71FED7B-A601-D09F-2FA1-D0FE1E87E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0" y="-11740"/>
            <a:ext cx="12171200" cy="686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78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D7ADF2F-B065-0947-4DC2-208EDA8CF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6"/>
            <a:ext cx="12192000" cy="684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25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714698E-068E-05AE-DD00-D34120610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2" y="0"/>
            <a:ext cx="1219768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39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2E6AC35-4DDD-BA39-0CA1-70F9E958F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278"/>
            <a:ext cx="12192000" cy="689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6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5338709-B33E-DBEC-1791-8A6FE9198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1498" cy="685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53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40443EB-49FD-043F-4B9C-5A54DFA73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42"/>
            <a:ext cx="12192000" cy="688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13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D822B56-F26C-6EBE-39D0-E0782F4E2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8" y="2656"/>
            <a:ext cx="12196727" cy="685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01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KiNGHaZe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KÜRTÜN AİHL</dc:creator>
  <cp:lastModifiedBy>KÜRTÜN AİHL</cp:lastModifiedBy>
  <cp:revision>1</cp:revision>
  <dcterms:created xsi:type="dcterms:W3CDTF">2024-12-09T12:52:32Z</dcterms:created>
  <dcterms:modified xsi:type="dcterms:W3CDTF">2024-12-09T12:53:23Z</dcterms:modified>
</cp:coreProperties>
</file>